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36"/>
  </p:notesMasterIdLst>
  <p:sldIdLst>
    <p:sldId id="258" r:id="rId4"/>
    <p:sldId id="338" r:id="rId5"/>
    <p:sldId id="331" r:id="rId6"/>
    <p:sldId id="332" r:id="rId7"/>
    <p:sldId id="358" r:id="rId8"/>
    <p:sldId id="334" r:id="rId9"/>
    <p:sldId id="397" r:id="rId10"/>
    <p:sldId id="333" r:id="rId11"/>
    <p:sldId id="335" r:id="rId12"/>
    <p:sldId id="337" r:id="rId13"/>
    <p:sldId id="360" r:id="rId14"/>
    <p:sldId id="367" r:id="rId15"/>
    <p:sldId id="368" r:id="rId16"/>
    <p:sldId id="398" r:id="rId17"/>
    <p:sldId id="370" r:id="rId18"/>
    <p:sldId id="372" r:id="rId19"/>
    <p:sldId id="373" r:id="rId20"/>
    <p:sldId id="374" r:id="rId21"/>
    <p:sldId id="375" r:id="rId22"/>
    <p:sldId id="376" r:id="rId23"/>
    <p:sldId id="377" r:id="rId24"/>
    <p:sldId id="379" r:id="rId25"/>
    <p:sldId id="380" r:id="rId26"/>
    <p:sldId id="378" r:id="rId27"/>
    <p:sldId id="359" r:id="rId28"/>
    <p:sldId id="384" r:id="rId29"/>
    <p:sldId id="386" r:id="rId30"/>
    <p:sldId id="390" r:id="rId31"/>
    <p:sldId id="274" r:id="rId32"/>
    <p:sldId id="280" r:id="rId33"/>
    <p:sldId id="393" r:id="rId34"/>
    <p:sldId id="395" r:id="rId35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7" autoAdjust="0"/>
    <p:restoredTop sz="94578" autoAdjust="0"/>
  </p:normalViewPr>
  <p:slideViewPr>
    <p:cSldViewPr>
      <p:cViewPr varScale="1">
        <p:scale>
          <a:sx n="108" d="100"/>
          <a:sy n="108" d="100"/>
        </p:scale>
        <p:origin x="20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7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435C49-EFE4-4B81-9916-6803168CC0D7}" type="datetimeFigureOut">
              <a:rPr lang="pl-PL" smtClean="0"/>
              <a:pPr/>
              <a:t>28.09.2020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C045D-0D59-401A-A42C-31ED9C8906C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148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C045D-0D59-401A-A42C-31ED9C8906CB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1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84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ytuł 2"/>
          <p:cNvSpPr>
            <a:spLocks noGrp="1"/>
          </p:cNvSpPr>
          <p:nvPr>
            <p:ph type="title"/>
          </p:nvPr>
        </p:nvSpPr>
        <p:spPr bwMode="auto">
          <a:xfrm>
            <a:off x="3059832" y="404664"/>
            <a:ext cx="5626968" cy="101297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</p:txBody>
      </p:sp>
      <p:pic>
        <p:nvPicPr>
          <p:cNvPr id="3" name="Symbol zastępczy zawartości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39752" y="1851305"/>
            <a:ext cx="4537075" cy="4236081"/>
          </a:xfrm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b="1" dirty="0"/>
              <a:t>Stadion</a:t>
            </a:r>
          </a:p>
        </p:txBody>
      </p:sp>
      <p:pic>
        <p:nvPicPr>
          <p:cNvPr id="11" name="Symbol zastępczy zawartości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680" y="1988840"/>
            <a:ext cx="5617297" cy="343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544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	W ramach zajęć z wychowania fizycznego, proponujemy studentom wybór spośród ponad 40 różnych dyscyplin. </a:t>
            </a:r>
          </a:p>
          <a:p>
            <a:endParaRPr lang="pl-PL" sz="1800" dirty="0"/>
          </a:p>
          <a:p>
            <a:r>
              <a:rPr lang="pl-PL" b="1" dirty="0"/>
              <a:t>FITNESS:</a:t>
            </a:r>
          </a:p>
          <a:p>
            <a:r>
              <a:rPr lang="pl-PL" dirty="0"/>
              <a:t>	Aerobik</a:t>
            </a:r>
          </a:p>
          <a:p>
            <a:r>
              <a:rPr lang="pl-PL" dirty="0"/>
              <a:t>	Fit Ball</a:t>
            </a:r>
          </a:p>
          <a:p>
            <a:r>
              <a:rPr lang="pl-PL" dirty="0"/>
              <a:t>	Step 	</a:t>
            </a:r>
          </a:p>
          <a:p>
            <a:r>
              <a:rPr lang="pl-PL" dirty="0"/>
              <a:t>	Body Control</a:t>
            </a:r>
          </a:p>
          <a:p>
            <a:r>
              <a:rPr lang="pl-PL" dirty="0"/>
              <a:t>	Taniec</a:t>
            </a:r>
          </a:p>
          <a:p>
            <a:r>
              <a:rPr lang="pl-PL" dirty="0"/>
              <a:t>	Joga</a:t>
            </a:r>
          </a:p>
          <a:p>
            <a:r>
              <a:rPr lang="pl-PL" dirty="0"/>
              <a:t>	</a:t>
            </a:r>
            <a:r>
              <a:rPr lang="pl-PL" dirty="0" err="1"/>
              <a:t>Pilates</a:t>
            </a:r>
            <a:endParaRPr lang="pl-PL" dirty="0"/>
          </a:p>
          <a:p>
            <a:r>
              <a:rPr lang="pl-PL" dirty="0"/>
              <a:t>	</a:t>
            </a:r>
          </a:p>
          <a:p>
            <a:r>
              <a:rPr lang="pl-PL" dirty="0"/>
              <a:t>	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Zajęcia z wychowania fizycznego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40968"/>
            <a:ext cx="4081877" cy="265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5619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GRY ZESPOŁOWE:</a:t>
            </a:r>
            <a:r>
              <a:rPr lang="pl-PL" dirty="0"/>
              <a:t>	</a:t>
            </a:r>
          </a:p>
          <a:p>
            <a:r>
              <a:rPr lang="pl-PL" dirty="0"/>
              <a:t>	Koszykówka</a:t>
            </a:r>
          </a:p>
          <a:p>
            <a:r>
              <a:rPr lang="pl-PL" dirty="0"/>
              <a:t>	Piłka nożna</a:t>
            </a:r>
          </a:p>
          <a:p>
            <a:r>
              <a:rPr lang="pl-PL" dirty="0"/>
              <a:t>	</a:t>
            </a:r>
            <a:r>
              <a:rPr lang="pl-PL" dirty="0" err="1"/>
              <a:t>Futsal</a:t>
            </a:r>
            <a:endParaRPr lang="pl-PL" dirty="0"/>
          </a:p>
          <a:p>
            <a:r>
              <a:rPr lang="pl-PL" dirty="0"/>
              <a:t>	Siatkówka</a:t>
            </a:r>
          </a:p>
          <a:p>
            <a:r>
              <a:rPr lang="pl-PL" dirty="0"/>
              <a:t>	Unihokej</a:t>
            </a:r>
          </a:p>
          <a:p>
            <a:endParaRPr lang="pl-PL" sz="900" b="1" dirty="0"/>
          </a:p>
          <a:p>
            <a:r>
              <a:rPr lang="pl-PL" b="1" dirty="0"/>
              <a:t>ZAJĘCIA NA PŁYWALNI:</a:t>
            </a:r>
          </a:p>
          <a:p>
            <a:r>
              <a:rPr lang="pl-PL" dirty="0"/>
              <a:t>	Nauka pływania</a:t>
            </a:r>
          </a:p>
          <a:p>
            <a:r>
              <a:rPr lang="pl-PL" dirty="0"/>
              <a:t>	</a:t>
            </a:r>
            <a:r>
              <a:rPr lang="pl-PL" dirty="0" err="1"/>
              <a:t>Aqua</a:t>
            </a:r>
            <a:r>
              <a:rPr lang="pl-PL" dirty="0"/>
              <a:t> aerobik</a:t>
            </a:r>
          </a:p>
          <a:p>
            <a:r>
              <a:rPr lang="pl-PL" dirty="0"/>
              <a:t>	Pływanie</a:t>
            </a:r>
          </a:p>
          <a:p>
            <a:r>
              <a:rPr lang="pl-PL" dirty="0"/>
              <a:t>	Pływanie rehabilitacyjne</a:t>
            </a:r>
          </a:p>
          <a:p>
            <a:r>
              <a:rPr lang="pl-PL" dirty="0"/>
              <a:t>	Gry i zabawy wodne</a:t>
            </a:r>
          </a:p>
          <a:p>
            <a:r>
              <a:rPr lang="pl-PL" dirty="0"/>
              <a:t>	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Zajęcia z wychowania fizycznego</a:t>
            </a:r>
            <a:endParaRPr lang="pl-PL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902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39964"/>
            <a:ext cx="3987288" cy="265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79553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dirty="0"/>
          </a:p>
          <a:p>
            <a:r>
              <a:rPr lang="pl-PL" dirty="0"/>
              <a:t>	</a:t>
            </a:r>
          </a:p>
          <a:p>
            <a:r>
              <a:rPr lang="pl-PL" dirty="0"/>
              <a:t>	Judo</a:t>
            </a:r>
          </a:p>
          <a:p>
            <a:r>
              <a:rPr lang="pl-PL" dirty="0"/>
              <a:t>	Samoobrona</a:t>
            </a:r>
          </a:p>
          <a:p>
            <a:r>
              <a:rPr lang="pl-PL" dirty="0"/>
              <a:t>	Szermierka</a:t>
            </a:r>
          </a:p>
          <a:p>
            <a:r>
              <a:rPr lang="pl-PL" dirty="0"/>
              <a:t>	Badminton</a:t>
            </a:r>
          </a:p>
          <a:p>
            <a:r>
              <a:rPr lang="pl-PL" dirty="0"/>
              <a:t>	Tenis stołowy</a:t>
            </a:r>
          </a:p>
          <a:p>
            <a:r>
              <a:rPr lang="pl-PL" dirty="0"/>
              <a:t>	Tenis</a:t>
            </a:r>
          </a:p>
          <a:p>
            <a:r>
              <a:rPr lang="pl-PL" dirty="0"/>
              <a:t>	</a:t>
            </a:r>
            <a:r>
              <a:rPr lang="pl-PL" dirty="0" err="1"/>
              <a:t>Cardio</a:t>
            </a:r>
            <a:r>
              <a:rPr lang="pl-PL" dirty="0"/>
              <a:t> Tenis </a:t>
            </a:r>
          </a:p>
          <a:p>
            <a:r>
              <a:rPr lang="pl-PL" dirty="0"/>
              <a:t>	Zajęcia rehabilitacyjne</a:t>
            </a:r>
          </a:p>
          <a:p>
            <a:r>
              <a:rPr lang="pl-PL" dirty="0"/>
              <a:t>	Gimnastyka lecznicza - grupy korekcyjno-kompensacyjne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Zajęcia z wychowania fizycznego</a:t>
            </a:r>
            <a:endParaRPr lang="pl-PL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23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1176" y="2099904"/>
            <a:ext cx="3987288" cy="265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240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dirty="0"/>
          </a:p>
          <a:p>
            <a:r>
              <a:rPr lang="pl-PL" dirty="0"/>
              <a:t>	Zdrowy kręgosłup</a:t>
            </a:r>
          </a:p>
          <a:p>
            <a:r>
              <a:rPr lang="pl-PL" dirty="0"/>
              <a:t>	Rolki</a:t>
            </a:r>
          </a:p>
          <a:p>
            <a:r>
              <a:rPr lang="pl-PL" dirty="0"/>
              <a:t>	Power </a:t>
            </a:r>
            <a:r>
              <a:rPr lang="pl-PL" dirty="0" err="1"/>
              <a:t>Bike</a:t>
            </a:r>
            <a:endParaRPr lang="pl-PL" dirty="0"/>
          </a:p>
          <a:p>
            <a:r>
              <a:rPr lang="pl-PL" dirty="0"/>
              <a:t>	Ergometr wioślarski</a:t>
            </a:r>
          </a:p>
          <a:p>
            <a:r>
              <a:rPr lang="pl-PL" dirty="0"/>
              <a:t>	TRX</a:t>
            </a:r>
          </a:p>
          <a:p>
            <a:r>
              <a:rPr lang="pl-PL" dirty="0"/>
              <a:t>	Jogging</a:t>
            </a:r>
          </a:p>
          <a:p>
            <a:r>
              <a:rPr lang="pl-PL" dirty="0"/>
              <a:t>	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endParaRPr lang="pl-PL" dirty="0"/>
          </a:p>
          <a:p>
            <a:r>
              <a:rPr lang="pl-PL" dirty="0"/>
              <a:t>	Trening holistyczny</a:t>
            </a:r>
          </a:p>
          <a:p>
            <a:r>
              <a:rPr lang="pl-PL" dirty="0"/>
              <a:t>	Trening funkcjonalny i zajęcia na siłowni</a:t>
            </a:r>
          </a:p>
          <a:p>
            <a:r>
              <a:rPr lang="pl-PL" dirty="0"/>
              <a:t>	Zajęcia teoretyczne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Zajęcia z wychowania fizycznego</a:t>
            </a:r>
            <a:endParaRPr lang="pl-PL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223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Symbol zastępczy zawartości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176" y="2099904"/>
            <a:ext cx="3987288" cy="265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265181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762836"/>
            <a:ext cx="8352928" cy="4536504"/>
          </a:xfrm>
        </p:spPr>
        <p:txBody>
          <a:bodyPr/>
          <a:lstStyle/>
          <a:p>
            <a:pPr marL="457200" indent="-457200"/>
            <a:endParaRPr lang="pl-PL" b="1" dirty="0"/>
          </a:p>
          <a:p>
            <a:r>
              <a:rPr lang="pl-PL" dirty="0"/>
              <a:t>	Jeżeli chcesz uprawiać sport na wyższym poziomie, to na Uniwersytecie funkcjonuje 35 sportowych sekcji sportowych</a:t>
            </a:r>
          </a:p>
          <a:p>
            <a:r>
              <a:rPr lang="pl-PL" dirty="0"/>
              <a:t>	Klubu Uczelnianego AZS UAM Poznań.</a:t>
            </a:r>
          </a:p>
          <a:p>
            <a:r>
              <a:rPr lang="pl-PL" dirty="0"/>
              <a:t>	</a:t>
            </a:r>
          </a:p>
          <a:p>
            <a:r>
              <a:rPr lang="pl-PL" dirty="0"/>
              <a:t>	Studenci rywalizują i reprezentują UAM </a:t>
            </a:r>
          </a:p>
          <a:p>
            <a:r>
              <a:rPr lang="pl-PL" dirty="0"/>
              <a:t>	na różnych zawodach m.in.:  </a:t>
            </a:r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Akademickich Mistrzostwach Wielkopolski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Akademickich Mistrzostwach Polski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Akademickich Mistrzostwach Europy</a:t>
            </a:r>
          </a:p>
          <a:p>
            <a:r>
              <a:rPr lang="pl-PL" dirty="0"/>
              <a:t>	</a:t>
            </a:r>
          </a:p>
          <a:p>
            <a:r>
              <a:rPr lang="pl-PL" dirty="0"/>
              <a:t>	</a:t>
            </a:r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Sport  akademicki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F19F2EC3-E083-4821-B1C4-8B695F91F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3008" y="3284984"/>
            <a:ext cx="2296071" cy="229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14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Sekcja tenisa</a:t>
            </a:r>
          </a:p>
        </p:txBody>
      </p:sp>
      <p:pic>
        <p:nvPicPr>
          <p:cNvPr id="8" name="Symbol zastępczy zawartości 10" descr="294350_271049489585984_55414898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772816"/>
            <a:ext cx="2813797" cy="41044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5" descr="ten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2554822"/>
            <a:ext cx="2314600" cy="2480298"/>
          </a:xfrm>
          <a:prstGeom prst="rect">
            <a:avLst/>
          </a:prstGeom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849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002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1200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6156176" cy="1012974"/>
          </a:xfrm>
        </p:spPr>
        <p:txBody>
          <a:bodyPr/>
          <a:lstStyle/>
          <a:p>
            <a:br>
              <a:rPr lang="pl-PL" sz="2600" b="1" dirty="0"/>
            </a:br>
            <a:r>
              <a:rPr lang="pl-PL" sz="2600" b="1" dirty="0"/>
              <a:t>Sekcja koszykówki kobiet i mężczyzn</a:t>
            </a:r>
            <a:endParaRPr lang="pl-PL" sz="2600" dirty="0"/>
          </a:p>
        </p:txBody>
      </p:sp>
      <p:pic>
        <p:nvPicPr>
          <p:cNvPr id="7" name="Symbol zastępczy zawartości 10" descr="cordoba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734" y="2636912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Symbol zastępczy zawartości 13" descr="Załącznik bez tytułu 00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13382" y="2636912"/>
            <a:ext cx="4546131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602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336704" cy="1012974"/>
          </a:xfrm>
        </p:spPr>
        <p:txBody>
          <a:bodyPr/>
          <a:lstStyle/>
          <a:p>
            <a:pPr marL="457200" indent="-457200"/>
            <a:br>
              <a:rPr lang="pl-PL" b="1" dirty="0"/>
            </a:br>
            <a:r>
              <a:rPr lang="pl-PL" b="1" dirty="0"/>
              <a:t>Sekcja trójboju siłowego </a:t>
            </a:r>
          </a:p>
        </p:txBody>
      </p:sp>
      <p:pic>
        <p:nvPicPr>
          <p:cNvPr id="6" name="Symbol zastępczy zawartości 5" descr="niz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8656" y="2276906"/>
            <a:ext cx="3106688" cy="338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0936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336704" cy="1012974"/>
          </a:xfrm>
        </p:spPr>
        <p:txBody>
          <a:bodyPr/>
          <a:lstStyle/>
          <a:p>
            <a:pPr marL="457200" indent="-457200"/>
            <a:br>
              <a:rPr lang="pl-PL" b="1" dirty="0"/>
            </a:br>
            <a:r>
              <a:rPr lang="pl-PL" b="1" dirty="0"/>
              <a:t>Sekcja narciarstwa</a:t>
            </a: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259" y="2238227"/>
            <a:ext cx="4841481" cy="322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890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700808"/>
            <a:ext cx="8640960" cy="4536504"/>
          </a:xfrm>
        </p:spPr>
        <p:txBody>
          <a:bodyPr/>
          <a:lstStyle/>
          <a:p>
            <a:r>
              <a:rPr lang="pl-PL" dirty="0"/>
              <a:t>     </a:t>
            </a:r>
          </a:p>
          <a:p>
            <a:pPr>
              <a:lnSpc>
                <a:spcPct val="150000"/>
              </a:lnSpc>
            </a:pPr>
            <a:r>
              <a:rPr lang="pl-PL" dirty="0"/>
              <a:t>	Jednostka odpowiedzialna za organizację zajęć sportowych na Uniwersytecie im. Adama Mickiewicza w Poznaniu jest </a:t>
            </a:r>
          </a:p>
          <a:p>
            <a:r>
              <a:rPr lang="pl-PL" sz="2400" b="1" dirty="0"/>
              <a:t>	</a:t>
            </a:r>
          </a:p>
          <a:p>
            <a:r>
              <a:rPr lang="pl-PL" sz="2600" b="1" dirty="0"/>
              <a:t>   Studium Wychowania Fizycznego i Sportu (</a:t>
            </a:r>
            <a:r>
              <a:rPr lang="pl-PL" sz="2600" b="1" dirty="0" err="1"/>
              <a:t>SWFiS</a:t>
            </a:r>
            <a:r>
              <a:rPr lang="pl-PL" sz="2600" b="1" dirty="0"/>
              <a:t>)</a:t>
            </a:r>
          </a:p>
          <a:p>
            <a:r>
              <a:rPr lang="pl-PL" dirty="0"/>
              <a:t>	</a:t>
            </a:r>
          </a:p>
          <a:p>
            <a:r>
              <a:rPr lang="pl-PL" dirty="0"/>
              <a:t>	</a:t>
            </a:r>
          </a:p>
          <a:p>
            <a:pPr>
              <a:lnSpc>
                <a:spcPct val="150000"/>
              </a:lnSpc>
            </a:pPr>
            <a:r>
              <a:rPr lang="pl-PL" dirty="0"/>
              <a:t>     Zajęcia odbywają się na nowoczesnych, profesjonalnie wyposażonych obiektach sportowych naszej Uczelni.</a:t>
            </a:r>
          </a:p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br>
              <a:rPr lang="pl-PL" b="1" dirty="0"/>
            </a:br>
            <a:r>
              <a:rPr lang="pl-PL" b="1" dirty="0"/>
              <a:t>WYCHOWANIE  FIZYCZNE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336704" cy="1012974"/>
          </a:xfrm>
        </p:spPr>
        <p:txBody>
          <a:bodyPr/>
          <a:lstStyle/>
          <a:p>
            <a:pPr marL="457200" indent="-457200"/>
            <a:br>
              <a:rPr lang="pl-PL" b="1" dirty="0"/>
            </a:br>
            <a:r>
              <a:rPr lang="pl-PL" b="1" dirty="0"/>
              <a:t>Sekcja pływacka</a:t>
            </a: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581" y="2252686"/>
            <a:ext cx="4832837" cy="322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89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336704" cy="1012974"/>
          </a:xfrm>
        </p:spPr>
        <p:txBody>
          <a:bodyPr/>
          <a:lstStyle/>
          <a:p>
            <a:pPr marL="457200" indent="-457200"/>
            <a:br>
              <a:rPr lang="pl-PL" b="1" dirty="0"/>
            </a:br>
            <a:r>
              <a:rPr lang="pl-PL" b="1" dirty="0"/>
              <a:t>Sekcja unihokeja</a:t>
            </a:r>
          </a:p>
        </p:txBody>
      </p:sp>
      <p:pic>
        <p:nvPicPr>
          <p:cNvPr id="6" name="Symbol zastępczy zawartośc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112" y="2252686"/>
            <a:ext cx="4831775" cy="3221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298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pl-PL" b="1" dirty="0"/>
              <a:t> </a:t>
            </a:r>
          </a:p>
          <a:p>
            <a:pPr marL="457200" indent="-457200"/>
            <a:endParaRPr lang="pl-PL" b="1" dirty="0"/>
          </a:p>
          <a:p>
            <a:pPr marL="457200" indent="-457200"/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6336704" cy="1012974"/>
          </a:xfrm>
        </p:spPr>
        <p:txBody>
          <a:bodyPr/>
          <a:lstStyle/>
          <a:p>
            <a:pPr marL="457200" indent="-457200"/>
            <a:br>
              <a:rPr lang="pl-PL" b="1" dirty="0"/>
            </a:br>
            <a:r>
              <a:rPr lang="pl-PL" b="1" dirty="0"/>
              <a:t>Sekcja wioślarska</a:t>
            </a:r>
          </a:p>
        </p:txBody>
      </p:sp>
      <p:pic>
        <p:nvPicPr>
          <p:cNvPr id="8" name="Symbol zastępczy zawartości 9" descr="DSC030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8" descr="P101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3008" y="2420888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894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8"/>
          </a:xfrm>
        </p:spPr>
        <p:txBody>
          <a:bodyPr/>
          <a:lstStyle/>
          <a:p>
            <a:pPr marL="457200" indent="-457200"/>
            <a:r>
              <a:rPr lang="pl-PL" b="1" dirty="0"/>
              <a:t>Sekcja aerobiku sportowego</a:t>
            </a:r>
          </a:p>
        </p:txBody>
      </p:sp>
      <p:pic>
        <p:nvPicPr>
          <p:cNvPr id="6" name="Symbol zastępczy zawartości 27" descr="AMP 2015 pa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80"/>
            <a:ext cx="375012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29" descr="A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9018" y="2407319"/>
            <a:ext cx="3666497" cy="27498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1083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764704"/>
            <a:ext cx="5832648" cy="652934"/>
          </a:xfrm>
        </p:spPr>
        <p:txBody>
          <a:bodyPr/>
          <a:lstStyle/>
          <a:p>
            <a:r>
              <a:rPr lang="pl-PL" b="1" dirty="0"/>
              <a:t>Sekcja szachów, karate, judo, piłki ręcznej i inne…</a:t>
            </a:r>
            <a:br>
              <a:rPr lang="pl-PL" dirty="0"/>
            </a:br>
            <a:endParaRPr lang="pl-PL" dirty="0"/>
          </a:p>
        </p:txBody>
      </p:sp>
      <p:pic>
        <p:nvPicPr>
          <p:cNvPr id="6" name="Obraz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03648" y="2801625"/>
            <a:ext cx="265349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8064" y="2338186"/>
            <a:ext cx="2592288" cy="3539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22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pl-PL" dirty="0"/>
              <a:t>	Jeżeli jesteś zawodowym sportowcem to zapraszamy do </a:t>
            </a:r>
          </a:p>
          <a:p>
            <a:pPr marL="457200" indent="-457200"/>
            <a:r>
              <a:rPr lang="pl-PL" b="1" dirty="0"/>
              <a:t>	sekcji sportu wyczynowego</a:t>
            </a:r>
            <a:r>
              <a:rPr lang="pl-PL" dirty="0"/>
              <a:t>, które startują w turniejach i ligach organizowanych przez polskie, europejskie i światowe Federacje Sportowe.</a:t>
            </a:r>
          </a:p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21470"/>
            <a:ext cx="5832648" cy="496167"/>
          </a:xfrm>
        </p:spPr>
        <p:txBody>
          <a:bodyPr/>
          <a:lstStyle/>
          <a:p>
            <a:r>
              <a:rPr lang="pl-PL" b="1" dirty="0"/>
              <a:t>Sport  wyczynowy</a:t>
            </a:r>
          </a:p>
        </p:txBody>
      </p:sp>
      <p:pic>
        <p:nvPicPr>
          <p:cNvPr id="5" name="Symbol zastępczy zawartości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005" y="3284984"/>
            <a:ext cx="6663567" cy="26515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88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8"/>
          </a:xfrm>
        </p:spPr>
        <p:txBody>
          <a:bodyPr/>
          <a:lstStyle/>
          <a:p>
            <a:r>
              <a:rPr lang="pl-PL" b="1" dirty="0"/>
              <a:t>Sekcja szermiercza</a:t>
            </a:r>
            <a:endParaRPr lang="pl-PL" dirty="0"/>
          </a:p>
        </p:txBody>
      </p:sp>
      <p:pic>
        <p:nvPicPr>
          <p:cNvPr id="5" name="Symbol zastępczy zawartości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44" y="2263401"/>
            <a:ext cx="4987911" cy="32221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164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01719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b="1" dirty="0"/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8"/>
          </a:xfrm>
        </p:spPr>
        <p:txBody>
          <a:bodyPr/>
          <a:lstStyle/>
          <a:p>
            <a:pPr marL="457200" indent="-457200"/>
            <a:r>
              <a:rPr lang="pl-PL" b="1" dirty="0"/>
              <a:t>Sekcja </a:t>
            </a:r>
            <a:r>
              <a:rPr lang="pl-PL" b="1" dirty="0" err="1"/>
              <a:t>futsalu</a:t>
            </a:r>
            <a:r>
              <a:rPr lang="pl-PL" b="1" dirty="0"/>
              <a:t> kobiet</a:t>
            </a:r>
          </a:p>
        </p:txBody>
      </p:sp>
      <p:pic>
        <p:nvPicPr>
          <p:cNvPr id="7" name="Symbol zastępczy zawartości 5" descr="11828624_817258278382165_172537502071746983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7724" y="2315463"/>
            <a:ext cx="4968552" cy="3307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375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b="1" dirty="0"/>
          </a:p>
          <a:p>
            <a:pPr marL="457200" indent="-457200"/>
            <a:endParaRPr lang="pl-PL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7"/>
          </a:xfrm>
        </p:spPr>
        <p:txBody>
          <a:bodyPr/>
          <a:lstStyle/>
          <a:p>
            <a:pPr marL="457200" indent="-457200"/>
            <a:r>
              <a:rPr lang="pl-PL" b="1" dirty="0"/>
              <a:t>Sekcja triathlonu</a:t>
            </a:r>
          </a:p>
        </p:txBody>
      </p:sp>
      <p:pic>
        <p:nvPicPr>
          <p:cNvPr id="5" name="Symbol zastępczy zawartości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866" y="2348880"/>
            <a:ext cx="6388267" cy="34636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536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5516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8"/>
          </a:xfrm>
        </p:spPr>
        <p:txBody>
          <a:bodyPr/>
          <a:lstStyle/>
          <a:p>
            <a:pPr marL="457200" indent="-457200"/>
            <a:r>
              <a:rPr lang="pl-PL" b="1" dirty="0"/>
              <a:t>Sekcja brazylijskiego </a:t>
            </a:r>
            <a:r>
              <a:rPr lang="pl-PL" b="1" dirty="0" err="1"/>
              <a:t>jiu</a:t>
            </a:r>
            <a:r>
              <a:rPr lang="pl-PL" b="1" dirty="0"/>
              <a:t> </a:t>
            </a:r>
            <a:r>
              <a:rPr lang="pl-PL" b="1" dirty="0" err="1"/>
              <a:t>jitsu</a:t>
            </a:r>
            <a:endParaRPr lang="pl-PL" b="1" dirty="0"/>
          </a:p>
        </p:txBody>
      </p:sp>
      <p:pic>
        <p:nvPicPr>
          <p:cNvPr id="5" name="Symbol zastępczy zawartości 8" descr="12020048_904199036296595_768199277749780385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3628" y="2280922"/>
            <a:ext cx="6696744" cy="337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Hala sportowa </a:t>
            </a:r>
          </a:p>
        </p:txBody>
      </p:sp>
      <p:pic>
        <p:nvPicPr>
          <p:cNvPr id="4" name="Symbol zastępczy zawartości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3008" y="2507072"/>
            <a:ext cx="4038600" cy="223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Symbol zastępczy zawartości 7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507072"/>
            <a:ext cx="4038600" cy="2231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	Pasjonatom sportu chcącym poszerzyć swoje umiejętności proponujemy kursy oraz warsztaty m.in.: </a:t>
            </a:r>
          </a:p>
          <a:p>
            <a:r>
              <a:rPr lang="pl-PL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trener personalny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instruktor tenisa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instruktor jogi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instruktor pływania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instruktor lekkiej atletyki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instruktor karate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samoobrona dla kobiet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warsztaty taneczne -  </a:t>
            </a:r>
            <a:r>
              <a:rPr lang="pl-PL" dirty="0" err="1"/>
              <a:t>Bachata</a:t>
            </a:r>
            <a:r>
              <a:rPr lang="pl-PL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i wiele innych</a:t>
            </a:r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08720"/>
            <a:ext cx="5832648" cy="508918"/>
          </a:xfrm>
        </p:spPr>
        <p:txBody>
          <a:bodyPr/>
          <a:lstStyle/>
          <a:p>
            <a:r>
              <a:rPr lang="pl-PL" b="1" dirty="0"/>
              <a:t>Możliwości  rozwoju</a:t>
            </a:r>
          </a:p>
        </p:txBody>
      </p:sp>
      <p:pic>
        <p:nvPicPr>
          <p:cNvPr id="5" name="Symbol zastępczy zawartości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348880"/>
            <a:ext cx="2438880" cy="35286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Lubisz sportową rywalizację?</a:t>
            </a:r>
          </a:p>
          <a:p>
            <a:endParaRPr lang="pl-PL" dirty="0"/>
          </a:p>
          <a:p>
            <a:r>
              <a:rPr lang="pl-PL" dirty="0"/>
              <a:t>W trakcie roku akademickiego organizujemy ligi uniwersyteckie:</a:t>
            </a:r>
          </a:p>
          <a:p>
            <a:endParaRPr lang="pl-PL" dirty="0"/>
          </a:p>
          <a:p>
            <a:endParaRPr lang="pl-PL" dirty="0"/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Koszykówka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Piłka nożna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l-PL" dirty="0"/>
              <a:t>Siatkówka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952006"/>
            <a:ext cx="5832648" cy="465631"/>
          </a:xfrm>
        </p:spPr>
        <p:txBody>
          <a:bodyPr/>
          <a:lstStyle/>
          <a:p>
            <a:r>
              <a:rPr lang="pl-PL" b="1" dirty="0"/>
              <a:t>Rywalizacja</a:t>
            </a:r>
          </a:p>
        </p:txBody>
      </p:sp>
      <p:pic>
        <p:nvPicPr>
          <p:cNvPr id="5" name="Symbol zastępczy zawartości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495" y="3429000"/>
            <a:ext cx="2621009" cy="26210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85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/>
          </a:p>
          <a:p>
            <a:r>
              <a:rPr lang="pl-PL" sz="3200" b="1" dirty="0"/>
              <a:t>Studium Wychowania Fizycznego i Sportu</a:t>
            </a:r>
            <a:endParaRPr lang="pl-PL" sz="3200" dirty="0"/>
          </a:p>
          <a:p>
            <a:endParaRPr lang="pl-PL" dirty="0"/>
          </a:p>
          <a:p>
            <a:r>
              <a:rPr lang="pl-PL" sz="3200" b="1" dirty="0"/>
              <a:t>SWFIS.AMU.EDU.PL</a:t>
            </a:r>
          </a:p>
          <a:p>
            <a:r>
              <a:rPr lang="pl-PL" sz="3200" b="1" dirty="0"/>
              <a:t>FACEBOOK.COM/SWFISUAM</a:t>
            </a:r>
          </a:p>
          <a:p>
            <a:r>
              <a:rPr lang="pl-PL" sz="3200" b="1" dirty="0"/>
              <a:t>INSTAGRAM.COM/SPORT_UAM</a:t>
            </a:r>
          </a:p>
          <a:p>
            <a:endParaRPr lang="pl-PL" sz="2800" b="1" dirty="0"/>
          </a:p>
          <a:p>
            <a:r>
              <a:rPr lang="en-US" sz="3200" b="1" dirty="0"/>
              <a:t>swfis@amu.edu.pl</a:t>
            </a:r>
            <a:endParaRPr lang="pl-PL" sz="3200" b="1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832648" cy="1012974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3131840" y="6309320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spcBef>
                <a:spcPct val="20000"/>
              </a:spcBef>
            </a:pPr>
            <a:r>
              <a:rPr lang="pl-PL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www.swfis.amu.edu.pl                                                  www.facebook.com/swfisuam   </a:t>
            </a:r>
          </a:p>
        </p:txBody>
      </p:sp>
    </p:spTree>
    <p:extLst>
      <p:ext uri="{BB962C8B-B14F-4D97-AF65-F5344CB8AC3E}">
        <p14:creationId xmlns:p14="http://schemas.microsoft.com/office/powerpoint/2010/main" val="2569035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Sala do aerobiku i jogi</a:t>
            </a:r>
          </a:p>
        </p:txBody>
      </p:sp>
      <p:pic>
        <p:nvPicPr>
          <p:cNvPr id="6" name="Symbol zastępczy zawartości 10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008" y="2274768"/>
            <a:ext cx="4038600" cy="2696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13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276872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Symbol zastępczy zawartości 17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276872"/>
            <a:ext cx="4038600" cy="26881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ymbol zastępczy zawartości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2276871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Sala do spinningu i siłownia</a:t>
            </a:r>
          </a:p>
        </p:txBody>
      </p:sp>
      <p:pic>
        <p:nvPicPr>
          <p:cNvPr id="6" name="Symbol zastępczy zawartości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569" y="2274768"/>
            <a:ext cx="3595476" cy="2696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Symbol zastępczy zawartości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375" y="2276872"/>
            <a:ext cx="3589866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4367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dirty="0"/>
            </a:br>
            <a:r>
              <a:rPr lang="pl-PL" b="1" dirty="0"/>
              <a:t>Pływalnia</a:t>
            </a:r>
          </a:p>
        </p:txBody>
      </p:sp>
      <p:pic>
        <p:nvPicPr>
          <p:cNvPr id="6" name="Symbol zastępczy zawartości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" y="2445047"/>
            <a:ext cx="3682752" cy="2496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Symbol zastępczy zawartości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24" y="2445046"/>
            <a:ext cx="3744181" cy="2496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Korty tenisowe</a:t>
            </a:r>
          </a:p>
        </p:txBody>
      </p:sp>
      <p:pic>
        <p:nvPicPr>
          <p:cNvPr id="8" name="Symbol zastępczy zawartości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08" y="2304537"/>
            <a:ext cx="4038600" cy="263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179" y="2304537"/>
            <a:ext cx="3949293" cy="2632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267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Sala do sportów walki</a:t>
            </a:r>
          </a:p>
        </p:txBody>
      </p:sp>
      <p:pic>
        <p:nvPicPr>
          <p:cNvPr id="9" name="Symbol zastępczy zawartości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266529"/>
            <a:ext cx="5184576" cy="35290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zawartości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pl-PL" dirty="0">
              <a:latin typeface="Arial" charset="0"/>
              <a:cs typeface="Arial" charset="0"/>
            </a:endParaRPr>
          </a:p>
          <a:p>
            <a:pPr marL="457200" indent="-457200"/>
            <a:endParaRPr lang="pl-PL" dirty="0"/>
          </a:p>
          <a:p>
            <a:pPr marL="457200" indent="-457200"/>
            <a:endParaRPr lang="pl-PL" dirty="0"/>
          </a:p>
        </p:txBody>
      </p:sp>
      <p:sp>
        <p:nvSpPr>
          <p:cNvPr id="7171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pl-PL" b="1" dirty="0"/>
            </a:br>
            <a:r>
              <a:rPr lang="pl-PL" b="1" dirty="0"/>
              <a:t>Sala do gier zespołowych</a:t>
            </a:r>
          </a:p>
        </p:txBody>
      </p:sp>
      <p:pic>
        <p:nvPicPr>
          <p:cNvPr id="8" name="Symbol zastępczy zawartości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81430"/>
            <a:ext cx="3828273" cy="28712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Symbol zastępczy zawartości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1" y="2277021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6309320"/>
            <a:ext cx="593725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zentacja_UA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8026</TotalTime>
  <Words>473</Words>
  <Application>Microsoft Office PowerPoint</Application>
  <PresentationFormat>Pokaz na ekranie (4:3)</PresentationFormat>
  <Paragraphs>148</Paragraphs>
  <Slides>32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32</vt:i4>
      </vt:variant>
    </vt:vector>
  </HeadingPairs>
  <TitlesOfParts>
    <vt:vector size="37" baseType="lpstr">
      <vt:lpstr>Arial</vt:lpstr>
      <vt:lpstr>Calibri</vt:lpstr>
      <vt:lpstr>Prezentacja_UAM</vt:lpstr>
      <vt:lpstr>Slajd kolejny</vt:lpstr>
      <vt:lpstr>Slajd niestandardowy bez nagłówka</vt:lpstr>
      <vt:lpstr>Prezentacja programu PowerPoint</vt:lpstr>
      <vt:lpstr> WYCHOWANIE  FIZYCZNE</vt:lpstr>
      <vt:lpstr> Hala sportowa </vt:lpstr>
      <vt:lpstr> Sala do aerobiku i jogi</vt:lpstr>
      <vt:lpstr> Sala do spinningu i siłownia</vt:lpstr>
      <vt:lpstr> Pływalnia</vt:lpstr>
      <vt:lpstr> Korty tenisowe</vt:lpstr>
      <vt:lpstr> Sala do sportów walki</vt:lpstr>
      <vt:lpstr> Sala do gier zespołowych</vt:lpstr>
      <vt:lpstr> Stadion</vt:lpstr>
      <vt:lpstr> Zajęcia z wychowania fizycznego</vt:lpstr>
      <vt:lpstr> Zajęcia z wychowania fizycznego</vt:lpstr>
      <vt:lpstr> Zajęcia z wychowania fizycznego</vt:lpstr>
      <vt:lpstr> Zajęcia z wychowania fizycznego</vt:lpstr>
      <vt:lpstr> Sport  akademicki</vt:lpstr>
      <vt:lpstr> Sekcja tenisa</vt:lpstr>
      <vt:lpstr> Sekcja koszykówki kobiet i mężczyzn</vt:lpstr>
      <vt:lpstr> Sekcja trójboju siłowego </vt:lpstr>
      <vt:lpstr> Sekcja narciarstwa</vt:lpstr>
      <vt:lpstr> Sekcja pływacka</vt:lpstr>
      <vt:lpstr> Sekcja unihokeja</vt:lpstr>
      <vt:lpstr> Sekcja wioślarska</vt:lpstr>
      <vt:lpstr>Sekcja aerobiku sportowego</vt:lpstr>
      <vt:lpstr>Sekcja szachów, karate, judo, piłki ręcznej i inne… </vt:lpstr>
      <vt:lpstr>Sport  wyczynowy</vt:lpstr>
      <vt:lpstr>Sekcja szermiercza</vt:lpstr>
      <vt:lpstr>Sekcja futsalu kobiet</vt:lpstr>
      <vt:lpstr>Sekcja triathlonu</vt:lpstr>
      <vt:lpstr>Sekcja brazylijskiego jiu jitsu</vt:lpstr>
      <vt:lpstr>Możliwości  rozwoju</vt:lpstr>
      <vt:lpstr>Rywalizacja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Studium Wychowania Fizycznego i Sportu w latach 2009-2016</dc:title>
  <dc:creator>User</dc:creator>
  <cp:lastModifiedBy>Katarzyna Speth</cp:lastModifiedBy>
  <cp:revision>211</cp:revision>
  <dcterms:created xsi:type="dcterms:W3CDTF">2016-04-18T13:00:04Z</dcterms:created>
  <dcterms:modified xsi:type="dcterms:W3CDTF">2020-09-28T10:07:53Z</dcterms:modified>
</cp:coreProperties>
</file>